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0066"/>
    <a:srgbClr val="FF7C8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47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8881-1028-4F7A-8B2F-FE35EADB8821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7B44-A68D-4828-B781-2EC617404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573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8881-1028-4F7A-8B2F-FE35EADB8821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7B44-A68D-4828-B781-2EC617404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87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8881-1028-4F7A-8B2F-FE35EADB8821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7B44-A68D-4828-B781-2EC617404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8881-1028-4F7A-8B2F-FE35EADB8821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7B44-A68D-4828-B781-2EC617404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826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8881-1028-4F7A-8B2F-FE35EADB8821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7B44-A68D-4828-B781-2EC617404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75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8881-1028-4F7A-8B2F-FE35EADB8821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7B44-A68D-4828-B781-2EC617404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556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8881-1028-4F7A-8B2F-FE35EADB8821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7B44-A68D-4828-B781-2EC617404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20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8881-1028-4F7A-8B2F-FE35EADB8821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7B44-A68D-4828-B781-2EC617404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67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8881-1028-4F7A-8B2F-FE35EADB8821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7B44-A68D-4828-B781-2EC617404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055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8881-1028-4F7A-8B2F-FE35EADB8821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7B44-A68D-4828-B781-2EC617404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34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8881-1028-4F7A-8B2F-FE35EADB8821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7B44-A68D-4828-B781-2EC617404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4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38881-1028-4F7A-8B2F-FE35EADB8821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27B44-A68D-4828-B781-2EC617404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840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2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436773" cy="5265683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4477407" y="-1"/>
            <a:ext cx="7714593" cy="1765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※</a:t>
            </a:r>
            <a:r>
              <a:rPr kumimoji="1" lang="ja-JP" altLang="en-US" dirty="0">
                <a:solidFill>
                  <a:schemeClr val="tx1"/>
                </a:solidFill>
              </a:rPr>
              <a:t>タイトル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0" y="5074916"/>
            <a:ext cx="12192002" cy="9406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</a:rPr>
              <a:t>可児市の製造業における経理課題とは？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00330" y="6155595"/>
            <a:ext cx="5933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800" b="1" dirty="0">
                <a:solidFill>
                  <a:srgbClr val="002060"/>
                </a:solidFill>
              </a:rPr>
              <a:t>岐阜　経理・記帳代行センター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82965" y="2448175"/>
            <a:ext cx="4382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※</a:t>
            </a:r>
            <a:r>
              <a:rPr kumimoji="1" lang="ja-JP" altLang="en-US" dirty="0"/>
              <a:t>画像変更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216BEC9E-F5B3-7ED7-4541-14C5E6B0BE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37"/>
            <a:ext cx="12192000" cy="507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489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21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船井総合研究所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Funaisoken</dc:creator>
  <cp:lastModifiedBy>淳子 後藤</cp:lastModifiedBy>
  <cp:revision>5</cp:revision>
  <dcterms:created xsi:type="dcterms:W3CDTF">2023-11-10T05:00:37Z</dcterms:created>
  <dcterms:modified xsi:type="dcterms:W3CDTF">2024-09-13T00:40:28Z</dcterms:modified>
</cp:coreProperties>
</file>