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82" y="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57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87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2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5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55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20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7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05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34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4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38881-1028-4F7A-8B2F-FE35EADB882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4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421"/>
            <a:ext cx="10436773" cy="526568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289482" y="-20527"/>
            <a:ext cx="4147291" cy="13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</a:rPr>
              <a:t>確定申告の期限に間に合わなかったら</a:t>
            </a:r>
            <a:r>
              <a:rPr lang="en-US" altLang="ja-JP" sz="2400" b="1" dirty="0">
                <a:solidFill>
                  <a:schemeClr val="tx1"/>
                </a:solidFill>
              </a:rPr>
              <a:t>…</a:t>
            </a:r>
            <a:r>
              <a:rPr lang="ja-JP" altLang="en-US" sz="2400" b="1" dirty="0">
                <a:solidFill>
                  <a:schemeClr val="tx1"/>
                </a:solidFill>
              </a:rPr>
              <a:t>？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" y="5245156"/>
            <a:ext cx="10436773" cy="1134624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</a:rPr>
              <a:t>確定申告の流れを詳しく説明します！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11049" y="6222914"/>
            <a:ext cx="5933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b="1" dirty="0">
                <a:solidFill>
                  <a:srgbClr val="FF0066"/>
                </a:solidFill>
              </a:rPr>
              <a:t>岐阜　経理・記帳代行センター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2965" y="2448175"/>
            <a:ext cx="438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kumimoji="1" lang="ja-JP" altLang="en-US" dirty="0"/>
              <a:t>画像変更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32EEFF6-2022-8AC4-0178-1A39C37778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527"/>
            <a:ext cx="6289482" cy="52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89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Funaisoken</dc:creator>
  <cp:lastModifiedBy>百恵 土屋</cp:lastModifiedBy>
  <cp:revision>7</cp:revision>
  <dcterms:created xsi:type="dcterms:W3CDTF">2023-11-10T05:00:37Z</dcterms:created>
  <dcterms:modified xsi:type="dcterms:W3CDTF">2024-01-22T03:40:16Z</dcterms:modified>
</cp:coreProperties>
</file>